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8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62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529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146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642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572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876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000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70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06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16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383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D6047-B7B9-490C-8522-611DBE3D75E3}" type="datetimeFigureOut">
              <a:rPr lang="pt-BR" smtClean="0"/>
              <a:t>07/03/2024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B6C27-378D-4504-B976-A0A4E49FB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0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747654" y="2668386"/>
            <a:ext cx="46966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600" b="1" spc="300" dirty="0" smtClean="0">
                <a:solidFill>
                  <a:schemeClr val="bg1"/>
                </a:solidFill>
              </a:rPr>
              <a:t>TÍTULO</a:t>
            </a:r>
            <a:endParaRPr lang="pt-BR" sz="5600" b="1" spc="300" dirty="0">
              <a:solidFill>
                <a:schemeClr val="bg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798520" y="3429000"/>
            <a:ext cx="2594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i="1" dirty="0" smtClean="0">
                <a:solidFill>
                  <a:schemeClr val="bg1"/>
                </a:solidFill>
              </a:rPr>
              <a:t>SUBTÍTULO</a:t>
            </a:r>
            <a:endParaRPr lang="pt-BR" sz="4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212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1" cy="685800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056215" y="2290603"/>
            <a:ext cx="19631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spc="-150" dirty="0" smtClean="0">
                <a:solidFill>
                  <a:srgbClr val="002060"/>
                </a:solidFill>
              </a:rPr>
              <a:t>TÍTULO</a:t>
            </a:r>
            <a:endParaRPr lang="pt-BR" sz="4400" b="1" spc="-150" dirty="0">
              <a:solidFill>
                <a:srgbClr val="00206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460074" y="3290876"/>
            <a:ext cx="1155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bg2">
                    <a:lumMod val="50000"/>
                  </a:schemeClr>
                </a:solidFill>
              </a:rPr>
              <a:t>Fonte texto</a:t>
            </a:r>
            <a:endParaRPr lang="pt-BR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385901" y="2829211"/>
            <a:ext cx="13038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i="1" dirty="0" smtClean="0">
                <a:solidFill>
                  <a:srgbClr val="138D84"/>
                </a:solidFill>
              </a:rPr>
              <a:t>Subtítulo</a:t>
            </a:r>
            <a:endParaRPr lang="pt-BR" sz="2400" dirty="0">
              <a:solidFill>
                <a:srgbClr val="138D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966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692141B54B0E4BBE4239EA8D56288A" ma:contentTypeVersion="15" ma:contentTypeDescription="Crie um novo documento." ma:contentTypeScope="" ma:versionID="8554374dac562bbba220e1606658e37f">
  <xsd:schema xmlns:xsd="http://www.w3.org/2001/XMLSchema" xmlns:xs="http://www.w3.org/2001/XMLSchema" xmlns:p="http://schemas.microsoft.com/office/2006/metadata/properties" xmlns:ns2="0201db43-5ea6-4173-863b-6496c9be5c62" xmlns:ns3="0be1b765-f056-4237-8f4f-83d08f5fff48" targetNamespace="http://schemas.microsoft.com/office/2006/metadata/properties" ma:root="true" ma:fieldsID="b64b0a9dba909c1120617cccd389b630" ns2:_="" ns3:_="">
    <xsd:import namespace="0201db43-5ea6-4173-863b-6496c9be5c62"/>
    <xsd:import namespace="0be1b765-f056-4237-8f4f-83d08f5fff4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01db43-5ea6-4173-863b-6496c9be5c6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67e9b0dc-cf84-49db-b9ac-e746a966dc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1b765-f056-4237-8f4f-83d08f5fff4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8f01115-fe38-4a1c-a386-8a48d36f66a5}" ma:internalName="TaxCatchAll" ma:showField="CatchAllData" ma:web="0be1b765-f056-4237-8f4f-83d08f5fff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5ABEA7-CE8D-4FA1-A06F-7F244E038920}"/>
</file>

<file path=customXml/itemProps2.xml><?xml version="1.0" encoding="utf-8"?>
<ds:datastoreItem xmlns:ds="http://schemas.openxmlformats.org/officeDocument/2006/customXml" ds:itemID="{2AFC785D-EF5B-47CE-9A47-BA648BA78EA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Layla Gabriela Gusmao Fernandes</dc:creator>
  <cp:lastModifiedBy>Layla Gabriela Gusmao Fernandes</cp:lastModifiedBy>
  <cp:revision>1</cp:revision>
  <dcterms:created xsi:type="dcterms:W3CDTF">2024-03-07T18:27:18Z</dcterms:created>
  <dcterms:modified xsi:type="dcterms:W3CDTF">2024-03-07T18:27:29Z</dcterms:modified>
</cp:coreProperties>
</file>